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87" r:id="rId3"/>
    <p:sldId id="288" r:id="rId4"/>
    <p:sldId id="289" r:id="rId5"/>
    <p:sldId id="300" r:id="rId6"/>
    <p:sldId id="302" r:id="rId7"/>
    <p:sldId id="303" r:id="rId8"/>
    <p:sldId id="301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</a:t>
            </a:r>
            <a:r>
              <a:rPr lang="de-DE" smtClean="0"/>
              <a:t>Eigenschaft</a:t>
            </a:r>
            <a:r>
              <a:rPr lang="de-DE" baseline="0" smtClean="0"/>
              <a:t> fehlt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feedback to determine relevance (options)</a:t>
            </a:r>
          </a:p>
          <a:p>
            <a:pPr lvl="1"/>
            <a:r>
              <a:rPr lang="en-US" dirty="0"/>
              <a:t>User ranks suggestions to not relevant and  relevant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endParaRPr lang="de-DE" dirty="0"/>
          </a:p>
          <a:p>
            <a:pPr lvl="1"/>
            <a:r>
              <a:rPr lang="de-DE" dirty="0" err="1"/>
              <a:t>Crowdsourcing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people</a:t>
            </a:r>
            <a:endParaRPr lang="de-DE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1635273"/>
            <a:ext cx="5646738" cy="4130379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Wiederholung: </a:t>
            </a:r>
            <a:r>
              <a:rPr lang="de-DE" dirty="0" err="1" smtClean="0"/>
              <a:t>PropertySuggester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26818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451</Words>
  <Application>Microsoft Office PowerPoint</Application>
  <PresentationFormat>Custom</PresentationFormat>
  <Paragraphs>212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powerpoint_hpi_cgs_wide</vt:lpstr>
      <vt:lpstr>Wikidata.lib</vt:lpstr>
      <vt:lpstr>Agenda</vt:lpstr>
      <vt:lpstr>Rank Properties for a Given Property Set</vt:lpstr>
      <vt:lpstr>Combine Search Results</vt:lpstr>
      <vt:lpstr>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User Feedback Evaluation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142</cp:revision>
  <dcterms:created xsi:type="dcterms:W3CDTF">2014-01-22T15:15:36Z</dcterms:created>
  <dcterms:modified xsi:type="dcterms:W3CDTF">2014-06-02T12:01:49Z</dcterms:modified>
</cp:coreProperties>
</file>